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7" r:id="rId4"/>
    <p:sldId id="268" r:id="rId5"/>
    <p:sldId id="257" r:id="rId6"/>
    <p:sldId id="258" r:id="rId7"/>
    <p:sldId id="269" r:id="rId8"/>
    <p:sldId id="259" r:id="rId9"/>
    <p:sldId id="260" r:id="rId10"/>
    <p:sldId id="262" r:id="rId11"/>
    <p:sldId id="263" r:id="rId12"/>
    <p:sldId id="270" r:id="rId13"/>
    <p:sldId id="271" r:id="rId14"/>
    <p:sldId id="265" r:id="rId15"/>
    <p:sldId id="272" r:id="rId16"/>
  </p:sldIdLst>
  <p:sldSz cx="14630400" cy="8229600"/>
  <p:notesSz cx="8229600" cy="14630400"/>
  <p:embeddedFontLst>
    <p:embeddedFont>
      <p:font typeface="IBM Plex Sans Medium" panose="020B0603050203000203" pitchFamily="34" charset="0"/>
      <p:regular r:id="rId18"/>
      <p:italic r:id="rId19"/>
    </p:embeddedFont>
    <p:embeddedFont>
      <p:font typeface="Roboto" panose="02000000000000000000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8C5D09-CAE1-4D50-8787-B21033CD408D}" v="4" dt="2025-02-09T17:25:44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nshu joshi" userId="8603f6d3f82e8b96" providerId="LiveId" clId="{558C5D09-CAE1-4D50-8787-B21033CD408D}"/>
    <pc:docChg chg="custSel addSld delSld modSld">
      <pc:chgData name="himanshu joshi" userId="8603f6d3f82e8b96" providerId="LiveId" clId="{558C5D09-CAE1-4D50-8787-B21033CD408D}" dt="2025-02-09T17:54:23.499" v="123" actId="47"/>
      <pc:docMkLst>
        <pc:docMk/>
      </pc:docMkLst>
      <pc:sldChg chg="del">
        <pc:chgData name="himanshu joshi" userId="8603f6d3f82e8b96" providerId="LiveId" clId="{558C5D09-CAE1-4D50-8787-B21033CD408D}" dt="2025-02-09T17:54:06.764" v="122" actId="47"/>
        <pc:sldMkLst>
          <pc:docMk/>
          <pc:sldMk cId="0" sldId="261"/>
        </pc:sldMkLst>
      </pc:sldChg>
      <pc:sldChg chg="delSp del mod">
        <pc:chgData name="himanshu joshi" userId="8603f6d3f82e8b96" providerId="LiveId" clId="{558C5D09-CAE1-4D50-8787-B21033CD408D}" dt="2025-02-09T17:54:23.499" v="123" actId="47"/>
        <pc:sldMkLst>
          <pc:docMk/>
          <pc:sldMk cId="0" sldId="264"/>
        </pc:sldMkLst>
        <pc:picChg chg="del">
          <ac:chgData name="himanshu joshi" userId="8603f6d3f82e8b96" providerId="LiveId" clId="{558C5D09-CAE1-4D50-8787-B21033CD408D}" dt="2025-02-09T17:53:52.062" v="121" actId="478"/>
          <ac:picMkLst>
            <pc:docMk/>
            <pc:sldMk cId="0" sldId="264"/>
            <ac:picMk id="2" creationId="{00000000-0000-0000-0000-000000000000}"/>
          </ac:picMkLst>
        </pc:picChg>
      </pc:sldChg>
      <pc:sldChg chg="addSp delSp modSp new mod">
        <pc:chgData name="himanshu joshi" userId="8603f6d3f82e8b96" providerId="LiveId" clId="{558C5D09-CAE1-4D50-8787-B21033CD408D}" dt="2025-02-09T15:56:24.898" v="66" actId="14100"/>
        <pc:sldMkLst>
          <pc:docMk/>
          <pc:sldMk cId="1444277555" sldId="270"/>
        </pc:sldMkLst>
        <pc:spChg chg="add mod">
          <ac:chgData name="himanshu joshi" userId="8603f6d3f82e8b96" providerId="LiveId" clId="{558C5D09-CAE1-4D50-8787-B21033CD408D}" dt="2025-02-09T15:55:45.978" v="58" actId="1076"/>
          <ac:spMkLst>
            <pc:docMk/>
            <pc:sldMk cId="1444277555" sldId="270"/>
            <ac:spMk id="2" creationId="{A6EB1F19-3B97-F340-F0A4-F16D527CA3AA}"/>
          </ac:spMkLst>
        </pc:spChg>
        <pc:spChg chg="add mod">
          <ac:chgData name="himanshu joshi" userId="8603f6d3f82e8b96" providerId="LiveId" clId="{558C5D09-CAE1-4D50-8787-B21033CD408D}" dt="2025-02-09T15:55:53.473" v="59" actId="255"/>
          <ac:spMkLst>
            <pc:docMk/>
            <pc:sldMk cId="1444277555" sldId="270"/>
            <ac:spMk id="3" creationId="{D8BC8655-283C-ACBC-0368-F6FBA967B20F}"/>
          </ac:spMkLst>
        </pc:spChg>
        <pc:spChg chg="add del mod">
          <ac:chgData name="himanshu joshi" userId="8603f6d3f82e8b96" providerId="LiveId" clId="{558C5D09-CAE1-4D50-8787-B21033CD408D}" dt="2025-02-09T15:56:03.963" v="63" actId="478"/>
          <ac:spMkLst>
            <pc:docMk/>
            <pc:sldMk cId="1444277555" sldId="270"/>
            <ac:spMk id="5" creationId="{397D4FAD-4246-170D-EF30-72A5153BD0A5}"/>
          </ac:spMkLst>
        </pc:spChg>
        <pc:picChg chg="add mod">
          <ac:chgData name="himanshu joshi" userId="8603f6d3f82e8b96" providerId="LiveId" clId="{558C5D09-CAE1-4D50-8787-B21033CD408D}" dt="2025-02-09T15:56:24.898" v="66" actId="14100"/>
          <ac:picMkLst>
            <pc:docMk/>
            <pc:sldMk cId="1444277555" sldId="270"/>
            <ac:picMk id="7" creationId="{957324B4-ADB3-EA38-A83A-D70E84B7D493}"/>
          </ac:picMkLst>
        </pc:picChg>
      </pc:sldChg>
      <pc:sldChg chg="addSp modSp new mod">
        <pc:chgData name="himanshu joshi" userId="8603f6d3f82e8b96" providerId="LiveId" clId="{558C5D09-CAE1-4D50-8787-B21033CD408D}" dt="2025-02-09T16:00:20.819" v="95" actId="14100"/>
        <pc:sldMkLst>
          <pc:docMk/>
          <pc:sldMk cId="3833669613" sldId="271"/>
        </pc:sldMkLst>
        <pc:spChg chg="add mod">
          <ac:chgData name="himanshu joshi" userId="8603f6d3f82e8b96" providerId="LiveId" clId="{558C5D09-CAE1-4D50-8787-B21033CD408D}" dt="2025-02-09T15:57:10.003" v="90" actId="20577"/>
          <ac:spMkLst>
            <pc:docMk/>
            <pc:sldMk cId="3833669613" sldId="271"/>
            <ac:spMk id="2" creationId="{EA21BEBF-6FD5-2DAF-E8DE-BA10B22DC522}"/>
          </ac:spMkLst>
        </pc:spChg>
        <pc:picChg chg="add mod">
          <ac:chgData name="himanshu joshi" userId="8603f6d3f82e8b96" providerId="LiveId" clId="{558C5D09-CAE1-4D50-8787-B21033CD408D}" dt="2025-02-09T16:00:20.819" v="95" actId="14100"/>
          <ac:picMkLst>
            <pc:docMk/>
            <pc:sldMk cId="3833669613" sldId="271"/>
            <ac:picMk id="4" creationId="{8548AF15-50FD-39D1-980B-C3F72D1F2C2B}"/>
          </ac:picMkLst>
        </pc:picChg>
      </pc:sldChg>
      <pc:sldChg chg="addSp modSp new mod">
        <pc:chgData name="himanshu joshi" userId="8603f6d3f82e8b96" providerId="LiveId" clId="{558C5D09-CAE1-4D50-8787-B21033CD408D}" dt="2025-02-09T17:26:17.975" v="120" actId="255"/>
        <pc:sldMkLst>
          <pc:docMk/>
          <pc:sldMk cId="3329754310" sldId="272"/>
        </pc:sldMkLst>
        <pc:spChg chg="add mod">
          <ac:chgData name="himanshu joshi" userId="8603f6d3f82e8b96" providerId="LiveId" clId="{558C5D09-CAE1-4D50-8787-B21033CD408D}" dt="2025-02-09T17:26:17.975" v="120" actId="255"/>
          <ac:spMkLst>
            <pc:docMk/>
            <pc:sldMk cId="3329754310" sldId="272"/>
            <ac:spMk id="2" creationId="{93E2567D-08FA-1211-8E79-09EA363071A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8B691-AE16-40BE-B690-028F3320349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83B6E-8AAB-4479-8822-FB9D6999526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Members</a:t>
          </a:r>
        </a:p>
      </dgm:t>
    </dgm:pt>
    <dgm:pt modelId="{D54C9182-AF93-4922-BD5E-ECFC3EEDC9AD}" type="parTrans" cxnId="{A32B72BD-F3E4-417C-9D7D-CAF1D67CE7D7}">
      <dgm:prSet/>
      <dgm:spPr/>
      <dgm:t>
        <a:bodyPr/>
        <a:lstStyle/>
        <a:p>
          <a:endParaRPr lang="en-US"/>
        </a:p>
      </dgm:t>
    </dgm:pt>
    <dgm:pt modelId="{A49E409C-2C36-4854-A3A0-C94B69896860}" type="sibTrans" cxnId="{A32B72BD-F3E4-417C-9D7D-CAF1D67CE7D7}">
      <dgm:prSet/>
      <dgm:spPr/>
      <dgm:t>
        <a:bodyPr/>
        <a:lstStyle/>
        <a:p>
          <a:endParaRPr lang="en-US"/>
        </a:p>
      </dgm:t>
    </dgm:pt>
    <dgm:pt modelId="{9A0BF91D-F0A6-4F22-BF66-16D5C9FB8BBF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HIMANSHU JOSHI (221210048)</a:t>
          </a:r>
          <a:endParaRPr lang="en-US" sz="2400" dirty="0"/>
        </a:p>
      </dgm:t>
    </dgm:pt>
    <dgm:pt modelId="{07A44BC1-FF81-4C2F-B6BF-52F5DB67B9CF}" type="parTrans" cxnId="{DF68A10D-1871-4CD5-A04F-D0D4A60603D0}">
      <dgm:prSet/>
      <dgm:spPr/>
      <dgm:t>
        <a:bodyPr/>
        <a:lstStyle/>
        <a:p>
          <a:endParaRPr lang="en-US"/>
        </a:p>
      </dgm:t>
    </dgm:pt>
    <dgm:pt modelId="{62BA56A0-53D0-4CD8-9281-973141905ACD}" type="sibTrans" cxnId="{DF68A10D-1871-4CD5-A04F-D0D4A60603D0}">
      <dgm:prSet/>
      <dgm:spPr/>
      <dgm:t>
        <a:bodyPr/>
        <a:lstStyle/>
        <a:p>
          <a:endParaRPr lang="en-US"/>
        </a:p>
      </dgm:t>
    </dgm:pt>
    <dgm:pt modelId="{969EE017-EF9D-4DEF-96CD-58B7EE82FA62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KASHIKA  (221210057)</a:t>
          </a:r>
        </a:p>
      </dgm:t>
    </dgm:pt>
    <dgm:pt modelId="{C8CA315A-6E9D-4D5C-8356-C5570C3405D8}" type="parTrans" cxnId="{9742F6D6-645D-4F66-896F-7DB9E7E052EF}">
      <dgm:prSet/>
      <dgm:spPr/>
      <dgm:t>
        <a:bodyPr/>
        <a:lstStyle/>
        <a:p>
          <a:endParaRPr lang="en-US"/>
        </a:p>
      </dgm:t>
    </dgm:pt>
    <dgm:pt modelId="{0040C914-EF3C-4E88-85C5-EB47D9D34A81}" type="sibTrans" cxnId="{9742F6D6-645D-4F66-896F-7DB9E7E052EF}">
      <dgm:prSet/>
      <dgm:spPr/>
      <dgm:t>
        <a:bodyPr/>
        <a:lstStyle/>
        <a:p>
          <a:endParaRPr lang="en-US"/>
        </a:p>
      </dgm:t>
    </dgm:pt>
    <dgm:pt modelId="{A495DACC-3157-4B65-834D-152A9506217B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SHIVA (221210058)</a:t>
          </a:r>
        </a:p>
      </dgm:t>
    </dgm:pt>
    <dgm:pt modelId="{05A772A5-1864-484C-8273-C96693912128}" type="parTrans" cxnId="{AAD7E87F-B3E5-4613-8B70-32E18FC1ADA6}">
      <dgm:prSet/>
      <dgm:spPr/>
      <dgm:t>
        <a:bodyPr/>
        <a:lstStyle/>
        <a:p>
          <a:endParaRPr lang="en-US"/>
        </a:p>
      </dgm:t>
    </dgm:pt>
    <dgm:pt modelId="{CC27DE62-3667-40CC-BBBB-9596F717AACB}" type="sibTrans" cxnId="{AAD7E87F-B3E5-4613-8B70-32E18FC1ADA6}">
      <dgm:prSet/>
      <dgm:spPr/>
      <dgm:t>
        <a:bodyPr/>
        <a:lstStyle/>
        <a:p>
          <a:endParaRPr lang="en-US"/>
        </a:p>
      </dgm:t>
    </dgm:pt>
    <dgm:pt modelId="{5EEA128F-61FD-479E-9996-20CF15DEE8C1}" type="pres">
      <dgm:prSet presAssocID="{E668B691-AE16-40BE-B690-028F33203494}" presName="vert0" presStyleCnt="0">
        <dgm:presLayoutVars>
          <dgm:dir/>
          <dgm:animOne val="branch"/>
          <dgm:animLvl val="lvl"/>
        </dgm:presLayoutVars>
      </dgm:prSet>
      <dgm:spPr/>
    </dgm:pt>
    <dgm:pt modelId="{62ABCC79-9EFE-47CE-A5FB-6D08CAE9F3C7}" type="pres">
      <dgm:prSet presAssocID="{4A683B6E-8AAB-4479-8822-FB9D69995269}" presName="thickLine" presStyleLbl="alignNode1" presStyleIdx="0" presStyleCnt="1"/>
      <dgm:spPr/>
    </dgm:pt>
    <dgm:pt modelId="{62165EE6-4D2F-4DA8-8CE5-A8582B01F9C0}" type="pres">
      <dgm:prSet presAssocID="{4A683B6E-8AAB-4479-8822-FB9D69995269}" presName="horz1" presStyleCnt="0"/>
      <dgm:spPr/>
    </dgm:pt>
    <dgm:pt modelId="{E7BDC148-16DC-46CF-A2D6-F236635ABB29}" type="pres">
      <dgm:prSet presAssocID="{4A683B6E-8AAB-4479-8822-FB9D69995269}" presName="tx1" presStyleLbl="revTx" presStyleIdx="0" presStyleCnt="4"/>
      <dgm:spPr/>
    </dgm:pt>
    <dgm:pt modelId="{E66E79C4-3437-4AA6-83A3-6C10A9605B1D}" type="pres">
      <dgm:prSet presAssocID="{4A683B6E-8AAB-4479-8822-FB9D69995269}" presName="vert1" presStyleCnt="0"/>
      <dgm:spPr/>
    </dgm:pt>
    <dgm:pt modelId="{9E0204FB-96B9-4517-A2CD-319EEA4E737C}" type="pres">
      <dgm:prSet presAssocID="{9A0BF91D-F0A6-4F22-BF66-16D5C9FB8BBF}" presName="vertSpace2a" presStyleCnt="0"/>
      <dgm:spPr/>
    </dgm:pt>
    <dgm:pt modelId="{B5AF3145-30F8-4F11-A0EA-11E8EF5B5426}" type="pres">
      <dgm:prSet presAssocID="{9A0BF91D-F0A6-4F22-BF66-16D5C9FB8BBF}" presName="horz2" presStyleCnt="0"/>
      <dgm:spPr/>
    </dgm:pt>
    <dgm:pt modelId="{C0EBBB37-E8A7-4DD3-B02F-940201962496}" type="pres">
      <dgm:prSet presAssocID="{9A0BF91D-F0A6-4F22-BF66-16D5C9FB8BBF}" presName="horzSpace2" presStyleCnt="0"/>
      <dgm:spPr/>
    </dgm:pt>
    <dgm:pt modelId="{E2465C6D-5B6D-4F46-B8C8-9E11047F2C95}" type="pres">
      <dgm:prSet presAssocID="{9A0BF91D-F0A6-4F22-BF66-16D5C9FB8BBF}" presName="tx2" presStyleLbl="revTx" presStyleIdx="1" presStyleCnt="4"/>
      <dgm:spPr/>
    </dgm:pt>
    <dgm:pt modelId="{9D204679-0742-402A-809F-1F21AC64388F}" type="pres">
      <dgm:prSet presAssocID="{9A0BF91D-F0A6-4F22-BF66-16D5C9FB8BBF}" presName="vert2" presStyleCnt="0"/>
      <dgm:spPr/>
    </dgm:pt>
    <dgm:pt modelId="{B2530325-E2C3-4E5F-AE41-FDFC14F1C857}" type="pres">
      <dgm:prSet presAssocID="{9A0BF91D-F0A6-4F22-BF66-16D5C9FB8BBF}" presName="thinLine2b" presStyleLbl="callout" presStyleIdx="0" presStyleCnt="3"/>
      <dgm:spPr/>
    </dgm:pt>
    <dgm:pt modelId="{1A811BC5-DB16-481F-B007-B3E0F4ADC630}" type="pres">
      <dgm:prSet presAssocID="{9A0BF91D-F0A6-4F22-BF66-16D5C9FB8BBF}" presName="vertSpace2b" presStyleCnt="0"/>
      <dgm:spPr/>
    </dgm:pt>
    <dgm:pt modelId="{CD2BF1AF-237F-4A05-B285-60A9A5CAB70B}" type="pres">
      <dgm:prSet presAssocID="{969EE017-EF9D-4DEF-96CD-58B7EE82FA62}" presName="horz2" presStyleCnt="0"/>
      <dgm:spPr/>
    </dgm:pt>
    <dgm:pt modelId="{1F992F2C-F869-46E9-8DDF-4939C43457B5}" type="pres">
      <dgm:prSet presAssocID="{969EE017-EF9D-4DEF-96CD-58B7EE82FA62}" presName="horzSpace2" presStyleCnt="0"/>
      <dgm:spPr/>
    </dgm:pt>
    <dgm:pt modelId="{284C2F82-DA87-41CF-B016-AC38170601F3}" type="pres">
      <dgm:prSet presAssocID="{969EE017-EF9D-4DEF-96CD-58B7EE82FA62}" presName="tx2" presStyleLbl="revTx" presStyleIdx="2" presStyleCnt="4"/>
      <dgm:spPr/>
    </dgm:pt>
    <dgm:pt modelId="{D1CEEA69-7144-45FE-B684-24D3E46ECF84}" type="pres">
      <dgm:prSet presAssocID="{969EE017-EF9D-4DEF-96CD-58B7EE82FA62}" presName="vert2" presStyleCnt="0"/>
      <dgm:spPr/>
    </dgm:pt>
    <dgm:pt modelId="{564E4939-4E02-4446-B8A3-E55D6308996D}" type="pres">
      <dgm:prSet presAssocID="{969EE017-EF9D-4DEF-96CD-58B7EE82FA62}" presName="thinLine2b" presStyleLbl="callout" presStyleIdx="1" presStyleCnt="3"/>
      <dgm:spPr/>
    </dgm:pt>
    <dgm:pt modelId="{C4066333-0AF8-41C6-A5A0-3FA76C386DA9}" type="pres">
      <dgm:prSet presAssocID="{969EE017-EF9D-4DEF-96CD-58B7EE82FA62}" presName="vertSpace2b" presStyleCnt="0"/>
      <dgm:spPr/>
    </dgm:pt>
    <dgm:pt modelId="{25946C8E-4183-46B5-8316-A00323D79DAF}" type="pres">
      <dgm:prSet presAssocID="{A495DACC-3157-4B65-834D-152A9506217B}" presName="horz2" presStyleCnt="0"/>
      <dgm:spPr/>
    </dgm:pt>
    <dgm:pt modelId="{5920C0A5-EBC5-472B-AB9C-F825A09309F8}" type="pres">
      <dgm:prSet presAssocID="{A495DACC-3157-4B65-834D-152A9506217B}" presName="horzSpace2" presStyleCnt="0"/>
      <dgm:spPr/>
    </dgm:pt>
    <dgm:pt modelId="{E35DB60E-48D2-4F45-89B3-4EDBB40468E5}" type="pres">
      <dgm:prSet presAssocID="{A495DACC-3157-4B65-834D-152A9506217B}" presName="tx2" presStyleLbl="revTx" presStyleIdx="3" presStyleCnt="4"/>
      <dgm:spPr/>
    </dgm:pt>
    <dgm:pt modelId="{0306A978-70FB-463A-A770-0926A29E9AB5}" type="pres">
      <dgm:prSet presAssocID="{A495DACC-3157-4B65-834D-152A9506217B}" presName="vert2" presStyleCnt="0"/>
      <dgm:spPr/>
    </dgm:pt>
    <dgm:pt modelId="{EB425D29-D695-44ED-AA80-FFB0EB6116A1}" type="pres">
      <dgm:prSet presAssocID="{A495DACC-3157-4B65-834D-152A9506217B}" presName="thinLine2b" presStyleLbl="callout" presStyleIdx="2" presStyleCnt="3"/>
      <dgm:spPr/>
    </dgm:pt>
    <dgm:pt modelId="{1284951F-F508-4CB5-9C3F-1D3143DAC5DF}" type="pres">
      <dgm:prSet presAssocID="{A495DACC-3157-4B65-834D-152A9506217B}" presName="vertSpace2b" presStyleCnt="0"/>
      <dgm:spPr/>
    </dgm:pt>
  </dgm:ptLst>
  <dgm:cxnLst>
    <dgm:cxn modelId="{DF68A10D-1871-4CD5-A04F-D0D4A60603D0}" srcId="{4A683B6E-8AAB-4479-8822-FB9D69995269}" destId="{9A0BF91D-F0A6-4F22-BF66-16D5C9FB8BBF}" srcOrd="0" destOrd="0" parTransId="{07A44BC1-FF81-4C2F-B6BF-52F5DB67B9CF}" sibTransId="{62BA56A0-53D0-4CD8-9281-973141905ACD}"/>
    <dgm:cxn modelId="{B78BEF29-FA08-4322-8EC5-8EB6F906D071}" type="presOf" srcId="{E668B691-AE16-40BE-B690-028F33203494}" destId="{5EEA128F-61FD-479E-9996-20CF15DEE8C1}" srcOrd="0" destOrd="0" presId="urn:microsoft.com/office/officeart/2008/layout/LinedList"/>
    <dgm:cxn modelId="{2F92774C-0D69-422E-89A3-11667C8A6902}" type="presOf" srcId="{A495DACC-3157-4B65-834D-152A9506217B}" destId="{E35DB60E-48D2-4F45-89B3-4EDBB40468E5}" srcOrd="0" destOrd="0" presId="urn:microsoft.com/office/officeart/2008/layout/LinedList"/>
    <dgm:cxn modelId="{AAD7E87F-B3E5-4613-8B70-32E18FC1ADA6}" srcId="{4A683B6E-8AAB-4479-8822-FB9D69995269}" destId="{A495DACC-3157-4B65-834D-152A9506217B}" srcOrd="2" destOrd="0" parTransId="{05A772A5-1864-484C-8273-C96693912128}" sibTransId="{CC27DE62-3667-40CC-BBBB-9596F717AACB}"/>
    <dgm:cxn modelId="{420C1E82-FFFB-451A-81D0-6A145FC43E02}" type="presOf" srcId="{969EE017-EF9D-4DEF-96CD-58B7EE82FA62}" destId="{284C2F82-DA87-41CF-B016-AC38170601F3}" srcOrd="0" destOrd="0" presId="urn:microsoft.com/office/officeart/2008/layout/LinedList"/>
    <dgm:cxn modelId="{E6EF61A6-B26B-4AE4-B40C-F52DB9BB4266}" type="presOf" srcId="{4A683B6E-8AAB-4479-8822-FB9D69995269}" destId="{E7BDC148-16DC-46CF-A2D6-F236635ABB29}" srcOrd="0" destOrd="0" presId="urn:microsoft.com/office/officeart/2008/layout/LinedList"/>
    <dgm:cxn modelId="{A32B72BD-F3E4-417C-9D7D-CAF1D67CE7D7}" srcId="{E668B691-AE16-40BE-B690-028F33203494}" destId="{4A683B6E-8AAB-4479-8822-FB9D69995269}" srcOrd="0" destOrd="0" parTransId="{D54C9182-AF93-4922-BD5E-ECFC3EEDC9AD}" sibTransId="{A49E409C-2C36-4854-A3A0-C94B69896860}"/>
    <dgm:cxn modelId="{9742F6D6-645D-4F66-896F-7DB9E7E052EF}" srcId="{4A683B6E-8AAB-4479-8822-FB9D69995269}" destId="{969EE017-EF9D-4DEF-96CD-58B7EE82FA62}" srcOrd="1" destOrd="0" parTransId="{C8CA315A-6E9D-4D5C-8356-C5570C3405D8}" sibTransId="{0040C914-EF3C-4E88-85C5-EB47D9D34A81}"/>
    <dgm:cxn modelId="{7CB7DCE7-9F0B-495C-BD52-9401D45E45A6}" type="presOf" srcId="{9A0BF91D-F0A6-4F22-BF66-16D5C9FB8BBF}" destId="{E2465C6D-5B6D-4F46-B8C8-9E11047F2C95}" srcOrd="0" destOrd="0" presId="urn:microsoft.com/office/officeart/2008/layout/LinedList"/>
    <dgm:cxn modelId="{72C9927C-77D8-4B2B-A44F-203C8632C267}" type="presParOf" srcId="{5EEA128F-61FD-479E-9996-20CF15DEE8C1}" destId="{62ABCC79-9EFE-47CE-A5FB-6D08CAE9F3C7}" srcOrd="0" destOrd="0" presId="urn:microsoft.com/office/officeart/2008/layout/LinedList"/>
    <dgm:cxn modelId="{B9C12831-74CF-4B54-A884-FFFBB310BF23}" type="presParOf" srcId="{5EEA128F-61FD-479E-9996-20CF15DEE8C1}" destId="{62165EE6-4D2F-4DA8-8CE5-A8582B01F9C0}" srcOrd="1" destOrd="0" presId="urn:microsoft.com/office/officeart/2008/layout/LinedList"/>
    <dgm:cxn modelId="{62B03A17-D67E-4E07-9B3F-52458D81C7BB}" type="presParOf" srcId="{62165EE6-4D2F-4DA8-8CE5-A8582B01F9C0}" destId="{E7BDC148-16DC-46CF-A2D6-F236635ABB29}" srcOrd="0" destOrd="0" presId="urn:microsoft.com/office/officeart/2008/layout/LinedList"/>
    <dgm:cxn modelId="{F380370B-C2E0-4DD5-8FCC-36E31F1F200F}" type="presParOf" srcId="{62165EE6-4D2F-4DA8-8CE5-A8582B01F9C0}" destId="{E66E79C4-3437-4AA6-83A3-6C10A9605B1D}" srcOrd="1" destOrd="0" presId="urn:microsoft.com/office/officeart/2008/layout/LinedList"/>
    <dgm:cxn modelId="{33D48831-ADA2-4E84-9B6A-755DACDD3AD7}" type="presParOf" srcId="{E66E79C4-3437-4AA6-83A3-6C10A9605B1D}" destId="{9E0204FB-96B9-4517-A2CD-319EEA4E737C}" srcOrd="0" destOrd="0" presId="urn:microsoft.com/office/officeart/2008/layout/LinedList"/>
    <dgm:cxn modelId="{DDCF53D8-6209-415D-9E81-A7C98824B71C}" type="presParOf" srcId="{E66E79C4-3437-4AA6-83A3-6C10A9605B1D}" destId="{B5AF3145-30F8-4F11-A0EA-11E8EF5B5426}" srcOrd="1" destOrd="0" presId="urn:microsoft.com/office/officeart/2008/layout/LinedList"/>
    <dgm:cxn modelId="{FCB1D921-A24B-4411-A99B-46B018E2F47D}" type="presParOf" srcId="{B5AF3145-30F8-4F11-A0EA-11E8EF5B5426}" destId="{C0EBBB37-E8A7-4DD3-B02F-940201962496}" srcOrd="0" destOrd="0" presId="urn:microsoft.com/office/officeart/2008/layout/LinedList"/>
    <dgm:cxn modelId="{A3980963-43B7-4F46-9217-A28D74E499B5}" type="presParOf" srcId="{B5AF3145-30F8-4F11-A0EA-11E8EF5B5426}" destId="{E2465C6D-5B6D-4F46-B8C8-9E11047F2C95}" srcOrd="1" destOrd="0" presId="urn:microsoft.com/office/officeart/2008/layout/LinedList"/>
    <dgm:cxn modelId="{5A21EEC6-E8EC-42D1-9FEC-11B17BC8B8E5}" type="presParOf" srcId="{B5AF3145-30F8-4F11-A0EA-11E8EF5B5426}" destId="{9D204679-0742-402A-809F-1F21AC64388F}" srcOrd="2" destOrd="0" presId="urn:microsoft.com/office/officeart/2008/layout/LinedList"/>
    <dgm:cxn modelId="{F3D4134E-4000-444D-9058-322889CF66FB}" type="presParOf" srcId="{E66E79C4-3437-4AA6-83A3-6C10A9605B1D}" destId="{B2530325-E2C3-4E5F-AE41-FDFC14F1C857}" srcOrd="2" destOrd="0" presId="urn:microsoft.com/office/officeart/2008/layout/LinedList"/>
    <dgm:cxn modelId="{1A4C8D0D-1699-4113-8F09-34CDD0A159ED}" type="presParOf" srcId="{E66E79C4-3437-4AA6-83A3-6C10A9605B1D}" destId="{1A811BC5-DB16-481F-B007-B3E0F4ADC630}" srcOrd="3" destOrd="0" presId="urn:microsoft.com/office/officeart/2008/layout/LinedList"/>
    <dgm:cxn modelId="{BF537EF8-EACE-494F-A78D-BBDCF1D6C6FA}" type="presParOf" srcId="{E66E79C4-3437-4AA6-83A3-6C10A9605B1D}" destId="{CD2BF1AF-237F-4A05-B285-60A9A5CAB70B}" srcOrd="4" destOrd="0" presId="urn:microsoft.com/office/officeart/2008/layout/LinedList"/>
    <dgm:cxn modelId="{FB691E30-EC28-453D-B512-E7F61F79CA99}" type="presParOf" srcId="{CD2BF1AF-237F-4A05-B285-60A9A5CAB70B}" destId="{1F992F2C-F869-46E9-8DDF-4939C43457B5}" srcOrd="0" destOrd="0" presId="urn:microsoft.com/office/officeart/2008/layout/LinedList"/>
    <dgm:cxn modelId="{143F18DE-C7AA-4CBA-A2EA-BD7E24D0EC26}" type="presParOf" srcId="{CD2BF1AF-237F-4A05-B285-60A9A5CAB70B}" destId="{284C2F82-DA87-41CF-B016-AC38170601F3}" srcOrd="1" destOrd="0" presId="urn:microsoft.com/office/officeart/2008/layout/LinedList"/>
    <dgm:cxn modelId="{7AE2612F-A651-498D-96FF-A93FB0CA6BF1}" type="presParOf" srcId="{CD2BF1AF-237F-4A05-B285-60A9A5CAB70B}" destId="{D1CEEA69-7144-45FE-B684-24D3E46ECF84}" srcOrd="2" destOrd="0" presId="urn:microsoft.com/office/officeart/2008/layout/LinedList"/>
    <dgm:cxn modelId="{CB88B845-3AC3-4C18-B9D1-E488BC32E7BB}" type="presParOf" srcId="{E66E79C4-3437-4AA6-83A3-6C10A9605B1D}" destId="{564E4939-4E02-4446-B8A3-E55D6308996D}" srcOrd="5" destOrd="0" presId="urn:microsoft.com/office/officeart/2008/layout/LinedList"/>
    <dgm:cxn modelId="{D27EF408-AD96-45BE-87F6-AB1B26B586F3}" type="presParOf" srcId="{E66E79C4-3437-4AA6-83A3-6C10A9605B1D}" destId="{C4066333-0AF8-41C6-A5A0-3FA76C386DA9}" srcOrd="6" destOrd="0" presId="urn:microsoft.com/office/officeart/2008/layout/LinedList"/>
    <dgm:cxn modelId="{2FA826D9-44F0-474C-AFEC-8C22E3C7A9C7}" type="presParOf" srcId="{E66E79C4-3437-4AA6-83A3-6C10A9605B1D}" destId="{25946C8E-4183-46B5-8316-A00323D79DAF}" srcOrd="7" destOrd="0" presId="urn:microsoft.com/office/officeart/2008/layout/LinedList"/>
    <dgm:cxn modelId="{9B58F60C-7A60-4276-86C4-7748464E76E3}" type="presParOf" srcId="{25946C8E-4183-46B5-8316-A00323D79DAF}" destId="{5920C0A5-EBC5-472B-AB9C-F825A09309F8}" srcOrd="0" destOrd="0" presId="urn:microsoft.com/office/officeart/2008/layout/LinedList"/>
    <dgm:cxn modelId="{2E2EEFE8-0330-4B98-AE64-40606F1D2ABF}" type="presParOf" srcId="{25946C8E-4183-46B5-8316-A00323D79DAF}" destId="{E35DB60E-48D2-4F45-89B3-4EDBB40468E5}" srcOrd="1" destOrd="0" presId="urn:microsoft.com/office/officeart/2008/layout/LinedList"/>
    <dgm:cxn modelId="{494AB5CB-CB3F-4086-992D-2380A3027BD1}" type="presParOf" srcId="{25946C8E-4183-46B5-8316-A00323D79DAF}" destId="{0306A978-70FB-463A-A770-0926A29E9AB5}" srcOrd="2" destOrd="0" presId="urn:microsoft.com/office/officeart/2008/layout/LinedList"/>
    <dgm:cxn modelId="{1FDDF4F4-D9C7-42DC-A8C7-CFC90718F06F}" type="presParOf" srcId="{E66E79C4-3437-4AA6-83A3-6C10A9605B1D}" destId="{EB425D29-D695-44ED-AA80-FFB0EB6116A1}" srcOrd="8" destOrd="0" presId="urn:microsoft.com/office/officeart/2008/layout/LinedList"/>
    <dgm:cxn modelId="{E75D47C3-C146-4B18-AC41-68FA0A6BC60D}" type="presParOf" srcId="{E66E79C4-3437-4AA6-83A3-6C10A9605B1D}" destId="{1284951F-F508-4CB5-9C3F-1D3143DAC5D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BCC79-9EFE-47CE-A5FB-6D08CAE9F3C7}">
      <dsp:nvSpPr>
        <dsp:cNvPr id="0" name=""/>
        <dsp:cNvSpPr/>
      </dsp:nvSpPr>
      <dsp:spPr>
        <a:xfrm>
          <a:off x="0" y="0"/>
          <a:ext cx="60208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DC148-16DC-46CF-A2D6-F236635ABB29}">
      <dsp:nvSpPr>
        <dsp:cNvPr id="0" name=""/>
        <dsp:cNvSpPr/>
      </dsp:nvSpPr>
      <dsp:spPr>
        <a:xfrm>
          <a:off x="0" y="0"/>
          <a:ext cx="1204171" cy="243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Members</a:t>
          </a:r>
        </a:p>
      </dsp:txBody>
      <dsp:txXfrm>
        <a:off x="0" y="0"/>
        <a:ext cx="1204171" cy="2431960"/>
      </dsp:txXfrm>
    </dsp:sp>
    <dsp:sp modelId="{E2465C6D-5B6D-4F46-B8C8-9E11047F2C95}">
      <dsp:nvSpPr>
        <dsp:cNvPr id="0" name=""/>
        <dsp:cNvSpPr/>
      </dsp:nvSpPr>
      <dsp:spPr>
        <a:xfrm>
          <a:off x="1294484" y="37999"/>
          <a:ext cx="4726374" cy="759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HIMANSHU JOSHI (221210048)</a:t>
          </a:r>
          <a:endParaRPr lang="en-US" sz="2400" kern="1200" dirty="0"/>
        </a:p>
      </dsp:txBody>
      <dsp:txXfrm>
        <a:off x="1294484" y="37999"/>
        <a:ext cx="4726374" cy="759987"/>
      </dsp:txXfrm>
    </dsp:sp>
    <dsp:sp modelId="{B2530325-E2C3-4E5F-AE41-FDFC14F1C857}">
      <dsp:nvSpPr>
        <dsp:cNvPr id="0" name=""/>
        <dsp:cNvSpPr/>
      </dsp:nvSpPr>
      <dsp:spPr>
        <a:xfrm>
          <a:off x="1204171" y="797986"/>
          <a:ext cx="48166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C2F82-DA87-41CF-B016-AC38170601F3}">
      <dsp:nvSpPr>
        <dsp:cNvPr id="0" name=""/>
        <dsp:cNvSpPr/>
      </dsp:nvSpPr>
      <dsp:spPr>
        <a:xfrm>
          <a:off x="1294484" y="835986"/>
          <a:ext cx="4726374" cy="759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KASHIKA  (221210057)</a:t>
          </a:r>
        </a:p>
      </dsp:txBody>
      <dsp:txXfrm>
        <a:off x="1294484" y="835986"/>
        <a:ext cx="4726374" cy="759987"/>
      </dsp:txXfrm>
    </dsp:sp>
    <dsp:sp modelId="{564E4939-4E02-4446-B8A3-E55D6308996D}">
      <dsp:nvSpPr>
        <dsp:cNvPr id="0" name=""/>
        <dsp:cNvSpPr/>
      </dsp:nvSpPr>
      <dsp:spPr>
        <a:xfrm>
          <a:off x="1204171" y="1595973"/>
          <a:ext cx="48166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DB60E-48D2-4F45-89B3-4EDBB40468E5}">
      <dsp:nvSpPr>
        <dsp:cNvPr id="0" name=""/>
        <dsp:cNvSpPr/>
      </dsp:nvSpPr>
      <dsp:spPr>
        <a:xfrm>
          <a:off x="1294484" y="1633973"/>
          <a:ext cx="4726374" cy="759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SHIVA (221210058)</a:t>
          </a:r>
        </a:p>
      </dsp:txBody>
      <dsp:txXfrm>
        <a:off x="1294484" y="1633973"/>
        <a:ext cx="4726374" cy="759987"/>
      </dsp:txXfrm>
    </dsp:sp>
    <dsp:sp modelId="{EB425D29-D695-44ED-AA80-FFB0EB6116A1}">
      <dsp:nvSpPr>
        <dsp:cNvPr id="0" name=""/>
        <dsp:cNvSpPr/>
      </dsp:nvSpPr>
      <dsp:spPr>
        <a:xfrm>
          <a:off x="1204171" y="2393960"/>
          <a:ext cx="48166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17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93790" y="5838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3B3847-7948-7E4E-E79B-783D281F011C}"/>
              </a:ext>
            </a:extLst>
          </p:cNvPr>
          <p:cNvSpPr/>
          <p:nvPr/>
        </p:nvSpPr>
        <p:spPr>
          <a:xfrm>
            <a:off x="1880700" y="683031"/>
            <a:ext cx="919513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Theory Of App Development</a:t>
            </a:r>
          </a:p>
          <a:p>
            <a:pPr algn="ctr"/>
            <a:r>
              <a:rPr lang="en-US" sz="5400" b="1" u="sng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(CSBB 352)</a:t>
            </a:r>
          </a:p>
          <a:p>
            <a:pPr algn="ctr"/>
            <a:endParaRPr lang="en-US" sz="5400" b="1" u="sng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C5579BE-3A8A-C624-194F-27125D0C4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396683"/>
              </p:ext>
            </p:extLst>
          </p:nvPr>
        </p:nvGraphicFramePr>
        <p:xfrm>
          <a:off x="6650098" y="4234269"/>
          <a:ext cx="6020859" cy="243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AE7D973-34BC-63D1-C09B-1642D4414E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6855" y="438333"/>
            <a:ext cx="2925873" cy="2925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366" y="502325"/>
            <a:ext cx="6672024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Timeline and Milestones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84856"/>
            <a:ext cx="14630400" cy="6953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9366" y="6979206"/>
            <a:ext cx="13351669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39366" y="7476887"/>
            <a:ext cx="13351669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396" y="6161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Flow Chart 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57819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559981" y="4457819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0AC5D-4CC5-537B-FF89-1FE7EAE6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392" y="0"/>
            <a:ext cx="1079893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EB1F19-3B97-F340-F0A4-F16D527CA3AA}"/>
              </a:ext>
            </a:extLst>
          </p:cNvPr>
          <p:cNvSpPr txBox="1"/>
          <p:nvPr/>
        </p:nvSpPr>
        <p:spPr>
          <a:xfrm>
            <a:off x="850007" y="1313646"/>
            <a:ext cx="5525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DFD ( Level 0) :-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C8655-283C-ACBC-0368-F6FBA967B20F}"/>
              </a:ext>
            </a:extLst>
          </p:cNvPr>
          <p:cNvSpPr txBox="1"/>
          <p:nvPr/>
        </p:nvSpPr>
        <p:spPr>
          <a:xfrm>
            <a:off x="418563" y="321972"/>
            <a:ext cx="8532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FLOW DIAGRAM </a:t>
            </a:r>
            <a:r>
              <a:rPr lang="en-IN" sz="3200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324B4-ADB3-EA38-A83A-D70E84B7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" y="2702375"/>
            <a:ext cx="14630400" cy="501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7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21BEBF-6FD5-2DAF-E8DE-BA10B22DC522}"/>
              </a:ext>
            </a:extLst>
          </p:cNvPr>
          <p:cNvSpPr txBox="1"/>
          <p:nvPr/>
        </p:nvSpPr>
        <p:spPr>
          <a:xfrm>
            <a:off x="502276" y="412124"/>
            <a:ext cx="481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DFD (Level 1 )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8AF15-50FD-39D1-980B-C3F72D1F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797"/>
            <a:ext cx="14630400" cy="6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572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Empowering Travelers Through Authentic Village Experiences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3447"/>
            <a:ext cx="130428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Revolutionizing rural tourism by creating a seamless bridge between travelers and authentic village experiences.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425934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1417439" y="4259342"/>
            <a:ext cx="3330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Personalized Experiences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17439" y="4749760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Tailored travel planning with curated recommendations.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425934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8052316" y="4259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Community Growth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052316" y="4749760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Strengthening local economies through sustainable tourism.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95753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1417439" y="5957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Informed Choices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417439" y="6447949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platform that empowers travelers with clarity and confidence.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667" y="595753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484B51"/>
          </a:solidFill>
          <a:ln/>
        </p:spPr>
      </p:sp>
      <p:sp>
        <p:nvSpPr>
          <p:cNvPr id="14" name="Text 12"/>
          <p:cNvSpPr/>
          <p:nvPr/>
        </p:nvSpPr>
        <p:spPr>
          <a:xfrm>
            <a:off x="8052316" y="5957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Global Connection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8052316" y="6447949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a vibrant community of like-minded explorers.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2567D-08FA-1211-8E79-09EA363071A9}"/>
              </a:ext>
            </a:extLst>
          </p:cNvPr>
          <p:cNvSpPr txBox="1"/>
          <p:nvPr/>
        </p:nvSpPr>
        <p:spPr>
          <a:xfrm>
            <a:off x="4198512" y="2962140"/>
            <a:ext cx="7173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</a:rPr>
              <a:t>THANK  YOU !</a:t>
            </a:r>
          </a:p>
        </p:txBody>
      </p:sp>
    </p:spTree>
    <p:extLst>
      <p:ext uri="{BB962C8B-B14F-4D97-AF65-F5344CB8AC3E}">
        <p14:creationId xmlns:p14="http://schemas.microsoft.com/office/powerpoint/2010/main" val="332975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930395-AC6E-C8DB-616F-464368A07673}"/>
              </a:ext>
            </a:extLst>
          </p:cNvPr>
          <p:cNvSpPr txBox="1"/>
          <p:nvPr/>
        </p:nvSpPr>
        <p:spPr>
          <a:xfrm>
            <a:off x="920838" y="1132148"/>
            <a:ext cx="117664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Travel </a:t>
            </a:r>
            <a:r>
              <a:rPr lang="en-US" sz="3600" b="1" dirty="0" err="1">
                <a:solidFill>
                  <a:schemeClr val="bg1"/>
                </a:solidFill>
              </a:rPr>
              <a:t>Sathi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: Your Guide, Matchmaker, and Trusted Companion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BD8F4-F8F0-1BC0-4AFF-46D61566BDF7}"/>
              </a:ext>
            </a:extLst>
          </p:cNvPr>
          <p:cNvSpPr txBox="1"/>
          <p:nvPr/>
        </p:nvSpPr>
        <p:spPr>
          <a:xfrm>
            <a:off x="5589431" y="3297194"/>
            <a:ext cx="39666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</a:rPr>
              <a:t>Why ?</a:t>
            </a:r>
          </a:p>
        </p:txBody>
      </p:sp>
    </p:spTree>
    <p:extLst>
      <p:ext uri="{BB962C8B-B14F-4D97-AF65-F5344CB8AC3E}">
        <p14:creationId xmlns:p14="http://schemas.microsoft.com/office/powerpoint/2010/main" val="228783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Reach Pangong Lake: A handy guide on how to visit the famous ...">
            <a:extLst>
              <a:ext uri="{FF2B5EF4-FFF2-40B4-BE49-F238E27FC236}">
                <a16:creationId xmlns:a16="http://schemas.microsoft.com/office/drawing/2014/main" id="{9005A83C-8BA2-9A11-2F0E-7666BAE89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8" y="457201"/>
            <a:ext cx="4722252" cy="354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9 Enthralling Trails For Trekking In Ladakh">
            <a:extLst>
              <a:ext uri="{FF2B5EF4-FFF2-40B4-BE49-F238E27FC236}">
                <a16:creationId xmlns:a16="http://schemas.microsoft.com/office/drawing/2014/main" id="{EE480773-285B-B955-D9F0-39629832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977" y="457200"/>
            <a:ext cx="4216828" cy="354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st Beautiful Monasteries in Ladakh, India">
            <a:extLst>
              <a:ext uri="{FF2B5EF4-FFF2-40B4-BE49-F238E27FC236}">
                <a16:creationId xmlns:a16="http://schemas.microsoft.com/office/drawing/2014/main" id="{E57A59E6-20C8-4BCE-3059-90CB8395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804" y="442263"/>
            <a:ext cx="5609595" cy="35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87C6B3-960B-D0CD-73FE-7AA8D4E1C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514" y="4000042"/>
            <a:ext cx="7988886" cy="4134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7B9A0-82C9-0412-8BED-2F803184D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8" y="4013827"/>
            <a:ext cx="6601686" cy="4108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A6293-3604-2772-C386-1E2D3B93C8E8}"/>
              </a:ext>
            </a:extLst>
          </p:cNvPr>
          <p:cNvSpPr txBox="1"/>
          <p:nvPr/>
        </p:nvSpPr>
        <p:spPr>
          <a:xfrm>
            <a:off x="6095351" y="3438100"/>
            <a:ext cx="3294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002060"/>
                </a:solidFill>
              </a:rPr>
              <a:t>Case study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72E459-677B-4F33-2E7F-375C89689912}"/>
              </a:ext>
            </a:extLst>
          </p:cNvPr>
          <p:cNvSpPr txBox="1"/>
          <p:nvPr/>
        </p:nvSpPr>
        <p:spPr>
          <a:xfrm>
            <a:off x="39828" y="-68181"/>
            <a:ext cx="4043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Ladakh and 3 idiots :</a:t>
            </a:r>
          </a:p>
          <a:p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06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7AB73B-C7BA-889B-5827-0DE8E4D1B774}"/>
              </a:ext>
            </a:extLst>
          </p:cNvPr>
          <p:cNvSpPr txBox="1"/>
          <p:nvPr/>
        </p:nvSpPr>
        <p:spPr>
          <a:xfrm>
            <a:off x="212501" y="88959"/>
            <a:ext cx="396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How it is related ? </a:t>
            </a:r>
          </a:p>
        </p:txBody>
      </p:sp>
      <p:pic>
        <p:nvPicPr>
          <p:cNvPr id="2050" name="Picture 2" descr="12 Most Beautiful Villages in India - Beautiful Villages in India ...">
            <a:extLst>
              <a:ext uri="{FF2B5EF4-FFF2-40B4-BE49-F238E27FC236}">
                <a16:creationId xmlns:a16="http://schemas.microsoft.com/office/drawing/2014/main" id="{7DE732DB-92E9-45E5-1E88-4FDE33D78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2" y="916506"/>
            <a:ext cx="4675971" cy="310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73B1B7-D179-1D31-560D-13C698BD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871" y="0"/>
            <a:ext cx="4754815" cy="3104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3A581-9BB6-CC92-059C-A3D99DC05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686" y="0"/>
            <a:ext cx="5384781" cy="3021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08C01-D684-96CC-D3BE-4A96F204E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2" y="4021045"/>
            <a:ext cx="4710021" cy="2862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714D3-6F8F-BEBD-3196-439874B1E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233" y="3104538"/>
            <a:ext cx="9902913" cy="51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0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5603" y="302681"/>
            <a:ext cx="9536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Gap in Authentic Village Tourism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68787" y="2092579"/>
            <a:ext cx="115055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Challenges or problems  in accessing and planning genuine rural travel experiences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3334" y="3265432"/>
            <a:ext cx="58662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Lack of Reliable Information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651928" y="450862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Village destinations, cultural experiences, and authentic homestays lack visibility. Finding verified and secure booking options is difficult.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50236"/>
            <a:ext cx="62447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Missed Community Interactions</a:t>
            </a:r>
            <a:endParaRPr lang="en-US" sz="3550" dirty="0"/>
          </a:p>
        </p:txBody>
      </p:sp>
      <p:sp>
        <p:nvSpPr>
          <p:cNvPr id="7" name="Text 5"/>
          <p:cNvSpPr/>
          <p:nvPr/>
        </p:nvSpPr>
        <p:spPr>
          <a:xfrm>
            <a:off x="7599520" y="451395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There's no dedicated platform for interacting with rural communities. This limits opportunities for cultural immersion and sustainable tourism.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90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Challenges for Solo Travelers and Activity Planning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4621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Issues faced by solo travelers and those searching for activity pricing and facilities.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For Solo Travelers: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666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Difficulty in Finding Companions: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Lack of platforms to connect with like-minded travelers.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717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Challenges in planning independent trips: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Difficulty in coordinating itineraries and logistics.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For Activity Planning: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96669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 Travel Planning: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Planning activities independently can be overwhelming due to a lack of user-friendly comparison tools for tour agencies and inconsistent pricing.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6497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Transparency: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Difficulty in comparing prices and services across different providers.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F3888A-6410-5BF0-D17C-F58236923AB9}"/>
              </a:ext>
            </a:extLst>
          </p:cNvPr>
          <p:cNvSpPr txBox="1"/>
          <p:nvPr/>
        </p:nvSpPr>
        <p:spPr>
          <a:xfrm>
            <a:off x="296531" y="190649"/>
            <a:ext cx="1059287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The Challenge of Comparing Tour Agencies &amp; Activity Prices 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Lack of Transparent Pricing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standardized way to compare tour agency prices.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Hidden charges and unclear cost breakdowns create confusion.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Difficulty in Finding the Right Tour Operator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central platform to compare agencies for trekking, adventure, and cultural tours.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Travelers struggle to find the best service provider for their needs.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Limited Access to Verified Reviews &amp; Reliable Information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Many agencies lack verified customer feedback and authentic reviews.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Increases risk of scams and poor service quality.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Inefficient Communication &amp; Booking Process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direct chat or quick inquiry options.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Time-consuming process of calling/emailing multiple agencies.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F5822-D65A-142A-F703-E47678E5A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76497">
            <a:off x="8436822" y="924064"/>
            <a:ext cx="2296266" cy="4547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43D550-026E-B285-6C6B-0F3CC9A87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645" y="559519"/>
            <a:ext cx="2171019" cy="4338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48519A-7295-79FA-0398-1721EE80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239">
            <a:off x="12600280" y="673219"/>
            <a:ext cx="2017071" cy="3779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F8BE2B-D47B-B167-78E1-DF4AF2CCD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65548">
            <a:off x="8807701" y="3070281"/>
            <a:ext cx="2406667" cy="52177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177E42-4F52-25E7-52DB-B6239985E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3181" y="2842990"/>
            <a:ext cx="2225839" cy="4825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600B63-626D-00A7-1170-7C7576D70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27925">
            <a:off x="12444890" y="3158170"/>
            <a:ext cx="2337468" cy="50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794266"/>
            <a:ext cx="7578090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Travel Sathi: Connecting Travelers and Villages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2955" y="2779633"/>
            <a:ext cx="503277" cy="50327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33926" y="2863453"/>
            <a:ext cx="201335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9951" y="2779633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Explore Villages and Homestay Booking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09951" y="3612952"/>
            <a:ext cx="2950250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village listings with detailed cultural insights. Homestay profiles with verified reviews and authentic experiences.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919" y="2779633"/>
            <a:ext cx="503277" cy="50327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834890" y="2863453"/>
            <a:ext cx="201335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0914" y="2779633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Tour Agencies Price Comparison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0914" y="3612952"/>
            <a:ext cx="2950250" cy="2147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agency listings with transparent price structures. Price comparison tools for specific activities like trekking, cultural tours, or adventure sports.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2955" y="6235660"/>
            <a:ext cx="503277" cy="50327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33926" y="6319480"/>
            <a:ext cx="201335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9951" y="6235660"/>
            <a:ext cx="398121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Travel Dost (Traveler Matching)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09951" y="6719411"/>
            <a:ext cx="6851094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traveler matching based on interests and destinations. Shared itineraries for social travelers to collaborate.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464" y="520541"/>
            <a:ext cx="9221867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Technologies for Travel Sathi Development</a:t>
            </a:r>
            <a:endParaRPr lang="en-US" sz="3700" dirty="0"/>
          </a:p>
        </p:txBody>
      </p:sp>
      <p:sp>
        <p:nvSpPr>
          <p:cNvPr id="4" name="Text 2"/>
          <p:cNvSpPr/>
          <p:nvPr/>
        </p:nvSpPr>
        <p:spPr>
          <a:xfrm>
            <a:off x="604509" y="1673576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Technologies to Be Used</a:t>
            </a: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2464" y="2840899"/>
            <a:ext cx="642187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Frontend:</a:t>
            </a: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Kotlin for a responsive and user-friendly mobile app experience.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04509" y="3377038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Backend:</a:t>
            </a: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Node.js and Express.js for a scalable server-side architecture.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2464" y="4064555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Database:</a:t>
            </a: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MongoDB for flexible, NoSQL database management.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04509" y="4683004"/>
            <a:ext cx="6421874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Integration:</a:t>
            </a: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RESTful APIs for booking, price comparison, and traveler matching.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2464" y="5755064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 Tools:</a:t>
            </a: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Firebase for authentication and cloud hosting.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62464" y="5157668"/>
            <a:ext cx="642187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33" y="1301352"/>
            <a:ext cx="6292081" cy="4305101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849" y="5830728"/>
            <a:ext cx="1356598" cy="991553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670" y="5906512"/>
            <a:ext cx="1482804" cy="8399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577</Words>
  <Application>Microsoft Office PowerPoint</Application>
  <PresentationFormat>Custom</PresentationFormat>
  <Paragraphs>88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Roboto</vt:lpstr>
      <vt:lpstr>Arial</vt:lpstr>
      <vt:lpstr>IBM Plex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himanshu joshi</cp:lastModifiedBy>
  <cp:revision>4</cp:revision>
  <dcterms:created xsi:type="dcterms:W3CDTF">2025-01-28T05:29:14Z</dcterms:created>
  <dcterms:modified xsi:type="dcterms:W3CDTF">2025-02-09T17:54:25Z</dcterms:modified>
</cp:coreProperties>
</file>